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68" r:id="rId5"/>
    <p:sldId id="265" r:id="rId6"/>
    <p:sldId id="266" r:id="rId7"/>
    <p:sldId id="267" r:id="rId8"/>
    <p:sldId id="257" r:id="rId9"/>
    <p:sldId id="260" r:id="rId10"/>
    <p:sldId id="261" r:id="rId11"/>
    <p:sldId id="258" r:id="rId12"/>
    <p:sldId id="259" r:id="rId13"/>
    <p:sldId id="264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12/28/2011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err="1" smtClean="0"/>
              <a:t>Magang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Kerja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27429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Oleh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Budi </a:t>
            </a:r>
            <a:r>
              <a:rPr lang="en-US" dirty="0" err="1" smtClean="0"/>
              <a:t>Kurniawan</a:t>
            </a:r>
            <a:r>
              <a:rPr lang="en-US" dirty="0" smtClean="0"/>
              <a:t>, </a:t>
            </a:r>
            <a:r>
              <a:rPr lang="en-US" dirty="0" err="1" smtClean="0"/>
              <a:t>M.Kom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Ka. </a:t>
            </a:r>
            <a:r>
              <a:rPr lang="en-US" dirty="0" err="1" smtClean="0"/>
              <a:t>Prodi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Laporan Magang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kelompoknya</a:t>
            </a:r>
            <a:r>
              <a:rPr lang="en-US" dirty="0" smtClean="0"/>
              <a:t> 3 </a:t>
            </a:r>
            <a:r>
              <a:rPr lang="en-US" dirty="0" err="1" smtClean="0"/>
              <a:t>mahasiswa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diujiankan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direvisi</a:t>
            </a:r>
            <a:r>
              <a:rPr lang="en-US" dirty="0" smtClean="0"/>
              <a:t> </a:t>
            </a:r>
            <a:r>
              <a:rPr lang="en-US" dirty="0" err="1" smtClean="0"/>
              <a:t>dijilid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cover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smtClean="0"/>
              <a:t>3 copy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: 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pembimbing</a:t>
            </a:r>
            <a:r>
              <a:rPr lang="en-US" dirty="0" smtClean="0"/>
              <a:t>, 1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endParaRPr lang="en-US" dirty="0" smtClean="0"/>
          </a:p>
          <a:p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Ujian Magang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Laporan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ACC </a:t>
            </a:r>
            <a:r>
              <a:rPr lang="en-US" dirty="0" err="1" smtClean="0"/>
              <a:t>Pembimbing</a:t>
            </a:r>
            <a:r>
              <a:rPr lang="en-US" dirty="0" smtClean="0"/>
              <a:t>  </a:t>
            </a:r>
            <a:r>
              <a:rPr lang="en-US" dirty="0" err="1" smtClean="0"/>
              <a:t>dilanjutkan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jadual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prodi</a:t>
            </a:r>
            <a:r>
              <a:rPr lang="en-US" dirty="0" smtClean="0"/>
              <a:t> (Bu. Sri </a:t>
            </a:r>
            <a:r>
              <a:rPr lang="en-US" dirty="0" err="1" smtClean="0"/>
              <a:t>Tita</a:t>
            </a:r>
            <a:r>
              <a:rPr lang="en-US" dirty="0" smtClean="0"/>
              <a:t>).</a:t>
            </a:r>
          </a:p>
          <a:p>
            <a:pPr lvl="0"/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ditandangani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Pembimbing</a:t>
            </a:r>
            <a:r>
              <a:rPr lang="en-US" dirty="0" smtClean="0"/>
              <a:t>, </a:t>
            </a:r>
            <a:r>
              <a:rPr lang="en-US" dirty="0" err="1" smtClean="0"/>
              <a:t>dicopy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4 </a:t>
            </a:r>
            <a:r>
              <a:rPr lang="en-US" dirty="0" err="1" smtClean="0"/>
              <a:t>rangkap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dibagikan</a:t>
            </a:r>
            <a:r>
              <a:rPr lang="en-US" dirty="0" smtClean="0"/>
              <a:t> 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pembimbing</a:t>
            </a:r>
            <a:r>
              <a:rPr lang="en-US" dirty="0" smtClean="0"/>
              <a:t>, 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, 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10 </a:t>
            </a:r>
            <a:r>
              <a:rPr lang="en-US" dirty="0" err="1" smtClean="0"/>
              <a:t>menit</a:t>
            </a:r>
            <a:r>
              <a:rPr lang="en-US" dirty="0" smtClean="0"/>
              <a:t>, 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4 </a:t>
            </a:r>
            <a:r>
              <a:rPr lang="en-US" dirty="0" err="1" smtClean="0"/>
              <a:t>penguji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pengumuman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Pembukaan oleh ketua penguji</a:t>
            </a:r>
          </a:p>
          <a:p>
            <a:pPr lvl="0"/>
            <a:r>
              <a:rPr lang="en-US" smtClean="0"/>
              <a:t>Presentasi laporan Magang oleh mahasiswa</a:t>
            </a:r>
          </a:p>
          <a:p>
            <a:pPr lvl="0"/>
            <a:r>
              <a:rPr lang="en-US" smtClean="0"/>
              <a:t>Pertanyaan dari seluruh penguji</a:t>
            </a:r>
          </a:p>
          <a:p>
            <a:pPr lvl="0"/>
            <a:r>
              <a:rPr lang="en-US" smtClean="0"/>
              <a:t>Penentuan nilai oleh seluruh penguji</a:t>
            </a:r>
          </a:p>
          <a:p>
            <a:pPr lvl="0"/>
            <a:r>
              <a:rPr lang="en-US" smtClean="0"/>
              <a:t>Pengumuman nilai oleh ketua penguji</a:t>
            </a:r>
          </a:p>
          <a:p>
            <a:pPr lvl="0"/>
            <a:r>
              <a:rPr lang="en-US" smtClean="0"/>
              <a:t>Penutup oleh ketua penguji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diantar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KRS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kampus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civitas</a:t>
            </a:r>
            <a:r>
              <a:rPr lang="en-US" dirty="0" smtClean="0"/>
              <a:t> </a:t>
            </a:r>
            <a:r>
              <a:rPr lang="en-US" dirty="0" err="1" smtClean="0"/>
              <a:t>akademika</a:t>
            </a:r>
            <a:r>
              <a:rPr lang="en-US" dirty="0" smtClean="0"/>
              <a:t>. </a:t>
            </a:r>
            <a:r>
              <a:rPr lang="en-US" dirty="0" err="1" smtClean="0"/>
              <a:t>Kesopanan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berpakaian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(jam </a:t>
            </a:r>
            <a:r>
              <a:rPr lang="en-US" dirty="0" err="1" smtClean="0"/>
              <a:t>kehadiran</a:t>
            </a:r>
            <a:r>
              <a:rPr lang="en-US" dirty="0" smtClean="0"/>
              <a:t>, </a:t>
            </a:r>
            <a:r>
              <a:rPr lang="en-US" dirty="0" err="1" smtClean="0"/>
              <a:t>kewajiban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terjun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/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</a:t>
            </a:r>
            <a:r>
              <a:rPr lang="en-US" dirty="0" err="1" smtClean="0"/>
              <a:t>Magang</a:t>
            </a:r>
            <a:endParaRPr lang="en-US" dirty="0" smtClean="0"/>
          </a:p>
          <a:p>
            <a:pPr lvl="1"/>
            <a:r>
              <a:rPr lang="en-US" dirty="0" err="1" smtClean="0"/>
              <a:t>Tujuan</a:t>
            </a:r>
            <a:r>
              <a:rPr lang="en-US" dirty="0" smtClean="0"/>
              <a:t> :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membekali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diberangkatkan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smtClean="0"/>
              <a:t>test </a:t>
            </a:r>
            <a:r>
              <a:rPr lang="en-US" dirty="0" err="1" smtClean="0"/>
              <a:t>meliputi</a:t>
            </a:r>
            <a:r>
              <a:rPr lang="en-US" dirty="0" smtClean="0"/>
              <a:t> :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teknisi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endParaRPr lang="en-US" dirty="0" smtClean="0"/>
          </a:p>
          <a:p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 smtClean="0"/>
          </a:p>
          <a:p>
            <a:pPr lvl="1"/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: </a:t>
            </a:r>
            <a:r>
              <a:rPr lang="en-US" dirty="0" err="1" smtClean="0"/>
              <a:t>Mahasiswa</a:t>
            </a:r>
            <a:r>
              <a:rPr lang="en-US" dirty="0" smtClean="0"/>
              <a:t> semester 4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semester </a:t>
            </a:r>
            <a:r>
              <a:rPr lang="en-US" dirty="0" err="1" smtClean="0"/>
              <a:t>sebelumnya</a:t>
            </a:r>
            <a:endParaRPr lang="en-US" dirty="0" smtClean="0"/>
          </a:p>
          <a:p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smtClean="0"/>
              <a:t>: 24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smtClean="0"/>
              <a:t>s/d 18 </a:t>
            </a:r>
            <a:r>
              <a:rPr lang="en-US" dirty="0" err="1" smtClean="0"/>
              <a:t>Februari</a:t>
            </a:r>
            <a:r>
              <a:rPr lang="en-US" dirty="0" smtClean="0"/>
              <a:t> </a:t>
            </a:r>
            <a:r>
              <a:rPr lang="en-US" dirty="0" smtClean="0"/>
              <a:t>2012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: </a:t>
            </a:r>
            <a:r>
              <a:rPr lang="en-US" dirty="0" err="1" smtClean="0"/>
              <a:t>Dudi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), </a:t>
            </a:r>
            <a:r>
              <a:rPr lang="en-US" dirty="0" err="1" smtClean="0"/>
              <a:t>pemda</a:t>
            </a:r>
            <a:r>
              <a:rPr lang="en-US" dirty="0" smtClean="0"/>
              <a:t>, </a:t>
            </a:r>
            <a:r>
              <a:rPr lang="en-US" dirty="0" err="1" smtClean="0"/>
              <a:t>sekolah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 smtClean="0"/>
          </a:p>
          <a:p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dibagikan</a:t>
            </a:r>
            <a:r>
              <a:rPr lang="en-US" dirty="0" smtClean="0"/>
              <a:t> : </a:t>
            </a:r>
            <a:endParaRPr lang="en-US" dirty="0" smtClean="0"/>
          </a:p>
          <a:p>
            <a:pPr lvl="1"/>
            <a:r>
              <a:rPr lang="en-US" dirty="0" smtClean="0"/>
              <a:t>Co-card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smtClean="0"/>
              <a:t>Form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Presensi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(</a:t>
            </a:r>
            <a:r>
              <a:rPr lang="en-US" dirty="0" err="1" smtClean="0"/>
              <a:t>permohonan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mendaftar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salinan</a:t>
            </a:r>
            <a:r>
              <a:rPr lang="en-US" dirty="0" smtClean="0"/>
              <a:t>/copy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permohonan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bag </a:t>
            </a:r>
            <a:r>
              <a:rPr lang="en-US" dirty="0" err="1" smtClean="0"/>
              <a:t>prodi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Prodi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balasan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(13 s/d 14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smtClean="0"/>
              <a:t>2012)</a:t>
            </a:r>
          </a:p>
          <a:p>
            <a:r>
              <a:rPr lang="en-US" dirty="0" err="1" smtClean="0"/>
              <a:t>Prodi</a:t>
            </a:r>
            <a:r>
              <a:rPr lang="en-US" dirty="0" smtClean="0"/>
              <a:t> </a:t>
            </a:r>
            <a:r>
              <a:rPr lang="en-US" dirty="0" err="1" smtClean="0"/>
              <a:t>membagikan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kesiapan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Co-card, </a:t>
            </a:r>
          </a:p>
          <a:p>
            <a:pPr lvl="1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Form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Presensi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lap </a:t>
            </a:r>
            <a:r>
              <a:rPr lang="en-US" dirty="0" err="1" smtClean="0"/>
              <a:t>magang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Proses Magang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KRS</a:t>
            </a:r>
          </a:p>
          <a:p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ditempat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 </a:t>
            </a:r>
            <a:r>
              <a:rPr lang="en-US" dirty="0" err="1" smtClean="0"/>
              <a:t>bulan</a:t>
            </a:r>
            <a:endParaRPr lang="en-US" dirty="0" smtClean="0"/>
          </a:p>
          <a:p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sendirian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3 </a:t>
            </a:r>
            <a:r>
              <a:rPr lang="en-US" dirty="0" err="1" smtClean="0"/>
              <a:t>mahasiswa</a:t>
            </a:r>
            <a:r>
              <a:rPr lang="en-US" dirty="0" smtClean="0"/>
              <a:t> (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Pembimbing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 smtClean="0"/>
          </a:p>
          <a:p>
            <a:r>
              <a:rPr lang="en-US" dirty="0" err="1" smtClean="0"/>
              <a:t>Revisi</a:t>
            </a:r>
            <a:r>
              <a:rPr lang="en-US" dirty="0" smtClean="0"/>
              <a:t> &amp; </a:t>
            </a:r>
            <a:r>
              <a:rPr lang="en-US" dirty="0" err="1" smtClean="0"/>
              <a:t>Jilid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Berkas Yang Dilampirkan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Presensi Magang</a:t>
            </a:r>
          </a:p>
          <a:p>
            <a:r>
              <a:rPr lang="en-US" smtClean="0"/>
              <a:t>Surat Keterangan Magang</a:t>
            </a:r>
          </a:p>
          <a:p>
            <a:r>
              <a:rPr lang="en-US" smtClean="0"/>
              <a:t>Penilaian Magang</a:t>
            </a:r>
          </a:p>
          <a:p>
            <a:r>
              <a:rPr lang="en-US" smtClean="0"/>
              <a:t>Form Bimbingan Magang</a:t>
            </a:r>
          </a:p>
          <a:p>
            <a:r>
              <a:rPr lang="en-US" smtClean="0"/>
              <a:t>Berkas-berkas lain yang didapat ketika Magang.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548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Magang Kerja </vt:lpstr>
      <vt:lpstr>Tujuan</vt:lpstr>
      <vt:lpstr>Kewajiban Peserta</vt:lpstr>
      <vt:lpstr>Ketentuan Umum</vt:lpstr>
      <vt:lpstr>Kesiapan Mahasiswa Magang :</vt:lpstr>
      <vt:lpstr>Alur Magang</vt:lpstr>
      <vt:lpstr>Alur Magang</vt:lpstr>
      <vt:lpstr>Proses Magang</vt:lpstr>
      <vt:lpstr>Berkas Yang Dilampirkan</vt:lpstr>
      <vt:lpstr>Laporan Magang</vt:lpstr>
      <vt:lpstr>Ujian Magang</vt:lpstr>
      <vt:lpstr>Acara Ujian Magang</vt:lpstr>
      <vt:lpstr>Catatan</vt:lpstr>
      <vt:lpstr>Catatan</vt:lpstr>
      <vt:lpstr>Terima Kasih</vt:lpstr>
    </vt:vector>
  </TitlesOfParts>
  <Company>Lenovo (Beijing)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Magang </dc:title>
  <dc:creator>Lenovo User</dc:creator>
  <cp:lastModifiedBy>budi kurniawan</cp:lastModifiedBy>
  <cp:revision>69</cp:revision>
  <dcterms:created xsi:type="dcterms:W3CDTF">2009-06-20T03:48:29Z</dcterms:created>
  <dcterms:modified xsi:type="dcterms:W3CDTF">2011-12-28T03:27:48Z</dcterms:modified>
</cp:coreProperties>
</file>